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9" name="Shape 7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5" name="Shape 6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4" name="Shape 7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3" name="Shape 7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2" name="Shape 7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1" name="Shape 7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0" name="Shape 7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hyperlink" Target="https://firebase.google.com/docs/database/ios/start" TargetMode="External"/><Relationship Id="rId5" Type="http://schemas.openxmlformats.org/officeDocument/2006/relationships/image" Target="../media/image2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hyperlink" Target="https://firebase.google.com/docs/auth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第8堂_及時資料庫新增大量資料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defTabSz="877823">
              <a:lnSpc>
                <a:spcPct val="108000"/>
              </a:lnSpc>
              <a:defRPr sz="2304"/>
            </a:lvl1pPr>
          </a:lstStyle>
          <a:p>
            <a:pPr/>
            <a:r>
              <a:t>iOS行動程式基礎開發上架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743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4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46" name="https://firebase.google.com/docs/database/ios/start"/>
          <p:cNvSpPr txBox="1"/>
          <p:nvPr/>
        </p:nvSpPr>
        <p:spPr>
          <a:xfrm>
            <a:off x="1162401" y="921641"/>
            <a:ext cx="4140868" cy="27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2900"/>
              </a:lnSpc>
              <a:spcBef>
                <a:spcPts val="0"/>
              </a:spcBef>
              <a:defRPr sz="1300"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latin typeface="Arial"/>
                <a:ea typeface="Arial"/>
                <a:cs typeface="Arial"/>
                <a:sym typeface="Arial"/>
                <a:hlinkClick r:id="rId4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EE"/>
                </a:solidFill>
                <a:uFillTx/>
              </a:defRPr>
            </a:pPr>
            <a:r>
              <a:rPr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rPr>
              <a:t>https://firebase.google.com/docs/database/ios/start</a:t>
            </a:r>
          </a:p>
        </p:txBody>
      </p:sp>
      <p:pic>
        <p:nvPicPr>
          <p:cNvPr id="747" name="螢幕快照 2019-03-25 下午3.34.04.png" descr="螢幕快照 2019-03-25 下午3.34.0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9553" y="1140408"/>
            <a:ext cx="6931878" cy="3326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3-28 下午6.20.44.mov" descr="螢幕錄製 2019-03-28 下午6.20.44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2574614" y="1032219"/>
            <a:ext cx="4231870" cy="37097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83333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108702" y="1186069"/>
            <a:ext cx="6639013" cy="181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暱名登入 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非同步上傳大量資料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檢查是否有資料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解析plist檔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上傳plist檔內容至及時資料庫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修改Firebase資料庫權限</a:t>
            </a:r>
          </a:p>
        </p:txBody>
      </p:sp>
      <p:sp>
        <p:nvSpPr>
          <p:cNvPr id="68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92" name="至Firebase後台修改iphone2節點，讀寫都要認證"/>
          <p:cNvSpPr txBox="1"/>
          <p:nvPr/>
        </p:nvSpPr>
        <p:spPr>
          <a:xfrm>
            <a:off x="1463463" y="1007321"/>
            <a:ext cx="400627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至Firebase後台修改iphone2節點，讀寫都要認證</a:t>
            </a:r>
          </a:p>
        </p:txBody>
      </p:sp>
      <p:pic>
        <p:nvPicPr>
          <p:cNvPr id="693" name="螢幕快照 2019-03-28 下午6.26.29.png" descr="螢幕快照 2019-03-28 下午6.26.2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7576" y="1703544"/>
            <a:ext cx="5740934" cy="1226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暱名登入</a:t>
            </a:r>
          </a:p>
        </p:txBody>
      </p:sp>
      <p:sp>
        <p:nvSpPr>
          <p:cNvPr id="698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01" name="1註冊登入登出事件監聽…"/>
          <p:cNvSpPr txBox="1"/>
          <p:nvPr/>
        </p:nvSpPr>
        <p:spPr>
          <a:xfrm>
            <a:off x="817880" y="1049655"/>
            <a:ext cx="227733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70000"/>
              </a:lnSpc>
              <a:defRPr b="0" sz="1100"/>
            </a:pPr>
            <a:r>
              <a:t>1註冊登入登出事件監聽</a:t>
            </a:r>
          </a:p>
          <a:p>
            <a:pPr>
              <a:lnSpc>
                <a:spcPct val="70000"/>
              </a:lnSpc>
              <a:defRPr b="0" sz="1100"/>
            </a:pPr>
            <a:r>
              <a:t>2沒有登入，就立即登入</a:t>
            </a:r>
          </a:p>
          <a:p>
            <a:pPr>
              <a:lnSpc>
                <a:spcPct val="70000"/>
              </a:lnSpc>
              <a:defRPr b="0" sz="1100"/>
            </a:pPr>
            <a:r>
              <a:t>3登入完成，移除登入登出事件監聽</a:t>
            </a:r>
          </a:p>
        </p:txBody>
      </p:sp>
      <p:pic>
        <p:nvPicPr>
          <p:cNvPr id="702" name="螢幕快照 2019-03-28 下午6.28.00.png" descr="螢幕快照 2019-03-28 下午6.28.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87942" y="1085921"/>
            <a:ext cx="4275096" cy="2971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檢查資料節點</a:t>
            </a:r>
          </a:p>
        </p:txBody>
      </p:sp>
      <p:sp>
        <p:nvSpPr>
          <p:cNvPr id="707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8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9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10" name="1檢查iphone2/userName節點是否有資料…"/>
          <p:cNvSpPr txBox="1"/>
          <p:nvPr/>
        </p:nvSpPr>
        <p:spPr>
          <a:xfrm>
            <a:off x="1103630" y="949113"/>
            <a:ext cx="2658372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70000"/>
              </a:lnSpc>
              <a:defRPr b="0" sz="1100"/>
            </a:pPr>
            <a:r>
              <a:t>1檢查iphone2/userName節點是否有資料</a:t>
            </a:r>
          </a:p>
          <a:p>
            <a:pPr>
              <a:lnSpc>
                <a:spcPct val="70000"/>
              </a:lnSpc>
              <a:defRPr b="0" sz="1100"/>
            </a:pPr>
            <a:r>
              <a:t>2沒資料，立即下載資料</a:t>
            </a:r>
          </a:p>
        </p:txBody>
      </p:sp>
      <p:pic>
        <p:nvPicPr>
          <p:cNvPr id="711" name="螢幕快照 2019-03-28 下午6.35.42.png" descr="螢幕快照 2019-03-28 下午6.35.4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38272" y="1674708"/>
            <a:ext cx="6121326" cy="17940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非同步上傳資料</a:t>
            </a:r>
          </a:p>
        </p:txBody>
      </p:sp>
      <p:sp>
        <p:nvSpPr>
          <p:cNvPr id="716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7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8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9" name="螢幕快照 2019-03-28 下午6.38.17.png" descr="螢幕快照 2019-03-28 下午6.38.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00826" y="1335768"/>
            <a:ext cx="5115291" cy="3149209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1載入plist資料…"/>
          <p:cNvSpPr txBox="1"/>
          <p:nvPr/>
        </p:nvSpPr>
        <p:spPr>
          <a:xfrm>
            <a:off x="685588" y="938529"/>
            <a:ext cx="1897048" cy="911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70000"/>
              </a:lnSpc>
              <a:defRPr b="0" sz="1100"/>
            </a:pPr>
            <a:r>
              <a:t>1載入plist資料</a:t>
            </a:r>
          </a:p>
          <a:p>
            <a:pPr>
              <a:lnSpc>
                <a:spcPct val="70000"/>
              </a:lnSpc>
              <a:defRPr b="0" sz="1100"/>
            </a:pPr>
            <a:r>
              <a:t>2建立非同步Queue</a:t>
            </a:r>
          </a:p>
          <a:p>
            <a:pPr>
              <a:lnSpc>
                <a:spcPct val="70000"/>
              </a:lnSpc>
              <a:defRPr b="0" sz="1100"/>
            </a:pPr>
            <a:r>
              <a:t>3在非同步程式區塊上傳資料</a:t>
            </a:r>
          </a:p>
          <a:p>
            <a:pPr>
              <a:lnSpc>
                <a:spcPct val="70000"/>
              </a:lnSpc>
              <a:defRPr b="0" sz="1100"/>
            </a:pPr>
            <a:r>
              <a:t>4.完成後回到主執行緒執行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暱名登出</a:t>
            </a:r>
          </a:p>
        </p:txBody>
      </p:sp>
      <p:sp>
        <p:nvSpPr>
          <p:cNvPr id="725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6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7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28" name="手動登出"/>
          <p:cNvSpPr txBox="1"/>
          <p:nvPr/>
        </p:nvSpPr>
        <p:spPr>
          <a:xfrm>
            <a:off x="1225338" y="726863"/>
            <a:ext cx="662941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70000"/>
              </a:lnSpc>
              <a:defRPr b="0" sz="1100"/>
            </a:lvl1pPr>
          </a:lstStyle>
          <a:p>
            <a:pPr/>
            <a:r>
              <a:t>手動登出</a:t>
            </a:r>
          </a:p>
        </p:txBody>
      </p:sp>
      <p:pic>
        <p:nvPicPr>
          <p:cNvPr id="729" name="螢幕快照 2019-03-28 下午6.41.45.png" descr="螢幕快照 2019-03-28 下午6.41.4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64619" y="1540033"/>
            <a:ext cx="5338324" cy="23888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734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5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6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7" name="螢幕快照 2019-03-28 下午2.32.25.png" descr="螢幕快照 2019-03-28 下午2.32.2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9343" y="1492846"/>
            <a:ext cx="6537123" cy="3147324"/>
          </a:xfrm>
          <a:prstGeom prst="rect">
            <a:avLst/>
          </a:prstGeom>
          <a:ln w="12700">
            <a:miter lim="400000"/>
          </a:ln>
        </p:spPr>
      </p:pic>
      <p:sp>
        <p:nvSpPr>
          <p:cNvPr id="738" name="https://firebase.google.com/docs/auth/"/>
          <p:cNvSpPr txBox="1"/>
          <p:nvPr/>
        </p:nvSpPr>
        <p:spPr>
          <a:xfrm>
            <a:off x="1135379" y="1139613"/>
            <a:ext cx="3364184" cy="311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5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292929"/>
                </a:solidFill>
                <a:uFillTx/>
              </a:defRPr>
            </a:pPr>
            <a:r>
              <a: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5" invalidUrl="" action="" tgtFrame="" tooltip="" history="1" highlightClick="0" endSnd="0"/>
              </a:rPr>
              <a:t>https://firebase.google.com/docs/auth/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